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15" autoAdjust="0"/>
  </p:normalViewPr>
  <p:slideViewPr>
    <p:cSldViewPr>
      <p:cViewPr>
        <p:scale>
          <a:sx n="136" d="100"/>
          <a:sy n="136" d="100"/>
        </p:scale>
        <p:origin x="-72" y="14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658" y="-120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5621" cy="501577"/>
          </a:xfrm>
          <a:prstGeom prst="rect">
            <a:avLst/>
          </a:prstGeom>
        </p:spPr>
        <p:txBody>
          <a:bodyPr vert="horz" lIns="92377" tIns="46189" rIns="92377" bIns="461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5" y="2"/>
            <a:ext cx="2985621" cy="501577"/>
          </a:xfrm>
          <a:prstGeom prst="rect">
            <a:avLst/>
          </a:prstGeom>
        </p:spPr>
        <p:txBody>
          <a:bodyPr vert="horz" lIns="92377" tIns="46189" rIns="92377" bIns="46189" rtlCol="0"/>
          <a:lstStyle>
            <a:lvl1pPr algn="r">
              <a:defRPr sz="1200"/>
            </a:lvl1pPr>
          </a:lstStyle>
          <a:p>
            <a:fld id="{B087C916-6D7D-4FB8-BD3C-A6F1321DF461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7" tIns="46189" rIns="92377" bIns="461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759366"/>
            <a:ext cx="5511174" cy="4509375"/>
          </a:xfrm>
          <a:prstGeom prst="rect">
            <a:avLst/>
          </a:prstGeom>
        </p:spPr>
        <p:txBody>
          <a:bodyPr vert="horz" lIns="92377" tIns="46189" rIns="92377" bIns="461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517127"/>
            <a:ext cx="2985621" cy="501575"/>
          </a:xfrm>
          <a:prstGeom prst="rect">
            <a:avLst/>
          </a:prstGeom>
        </p:spPr>
        <p:txBody>
          <a:bodyPr vert="horz" lIns="92377" tIns="46189" rIns="92377" bIns="461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5" y="9517127"/>
            <a:ext cx="2985621" cy="501575"/>
          </a:xfrm>
          <a:prstGeom prst="rect">
            <a:avLst/>
          </a:prstGeom>
        </p:spPr>
        <p:txBody>
          <a:bodyPr vert="horz" lIns="92377" tIns="46189" rIns="92377" bIns="46189" rtlCol="0" anchor="b"/>
          <a:lstStyle>
            <a:lvl1pPr algn="r">
              <a:defRPr sz="1200"/>
            </a:lvl1pPr>
          </a:lstStyle>
          <a:p>
            <a:fld id="{FCC50274-8CE9-494D-9957-73DFE3D492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52475"/>
            <a:ext cx="5005387" cy="3756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50274-8CE9-494D-9957-73DFE3D492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50274-8CE9-494D-9957-73DFE3D492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FE69-D9F1-4676-A3DF-322DA9945342}" type="datetimeFigureOut">
              <a:rPr lang="ru-RU" smtClean="0"/>
              <a:pPr/>
              <a:t>04.06.2017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793F-A358-4969-98E7-928A0A61C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7787" y="1"/>
            <a:ext cx="4456213" cy="71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4714876" y="285729"/>
            <a:ext cx="1000132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Спец.выпуск</a:t>
            </a:r>
            <a:r>
              <a:rPr lang="ru-RU" sz="11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№ 4/64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358082" y="283469"/>
            <a:ext cx="712053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декабрь</a:t>
            </a:r>
          </a:p>
          <a:p>
            <a:pPr algn="ctr"/>
            <a:r>
              <a:rPr lang="ru-RU" sz="11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2016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714356"/>
            <a:ext cx="4429124" cy="5715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“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19 Меридиан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”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572000" y="1142984"/>
            <a:ext cx="33575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TW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  О</a:t>
            </a:r>
            <a:r>
              <a:rPr kumimoji="0" lang="ru-RU" altLang="zh-TW" sz="9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 главного редактора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TW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altLang="zh-TW" sz="9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школьной газеты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9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                 «19 Меридиан»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9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9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19 декабря  2016 года храму Святителя Николая в станице Марьянской исполняется 70 лет. Наш специальный выпуск посвящён этому знаменательному для всех жителей событию.</a:t>
            </a:r>
            <a:endParaRPr lang="ru-RU" altLang="zh-TW" sz="9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9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 уважением, </a:t>
            </a:r>
            <a:r>
              <a:rPr lang="ru-RU" altLang="zh-TW" sz="9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Мария </a:t>
            </a:r>
            <a:r>
              <a:rPr kumimoji="0" lang="ru-RU" altLang="zh-TW" sz="9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Савенко</a:t>
            </a:r>
            <a:endParaRPr kumimoji="0" lang="ru-RU" altLang="zh-TW" sz="9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572000" cy="97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0" y="6242471"/>
            <a:ext cx="4000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         Редакция газеты «19 Меридиан»:</a:t>
            </a:r>
          </a:p>
          <a:p>
            <a:pPr algn="just"/>
            <a:r>
              <a:rPr lang="ru-RU" sz="5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Главный редактор – Мария </a:t>
            </a:r>
            <a:r>
              <a:rPr lang="ru-RU" sz="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Савенко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(11) Корректор, вёрстка: Т.С. Величко (куратор школьной газеты)</a:t>
            </a:r>
          </a:p>
          <a:p>
            <a:pPr algn="just"/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Фотокорреспондент – Юлия Китайгородская (11)</a:t>
            </a:r>
          </a:p>
          <a:p>
            <a:pPr algn="just"/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Журналисты: Олеся </a:t>
            </a:r>
            <a:r>
              <a:rPr lang="ru-RU" sz="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Буценина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(9а), Ксения </a:t>
            </a:r>
            <a:r>
              <a:rPr lang="ru-RU" sz="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Кисиль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(9а), Ангелина Харченко(9а), Вадим </a:t>
            </a:r>
            <a:r>
              <a:rPr lang="ru-RU" sz="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Шнейвайс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(9а), Виктория </a:t>
            </a:r>
            <a:r>
              <a:rPr lang="ru-RU" sz="6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Дронь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(11).</a:t>
            </a:r>
          </a:p>
          <a:p>
            <a:pPr algn="just"/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Информационно-художественная газета «19 Меридиан»; тираж – 50 экз.; периодичность выхода: один раз в месяц</a:t>
            </a: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7" name="Picture 32" descr="F:\Работа ВР\Газета 19 Меридиан 2012-2013\картинки\newspaper_256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6143676"/>
            <a:ext cx="428596" cy="42859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58082" y="1214422"/>
            <a:ext cx="17859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357422" y="1142984"/>
            <a:ext cx="2357422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00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429520" y="2500306"/>
            <a:ext cx="1714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</a:t>
            </a:r>
            <a:endParaRPr lang="ru-RU" sz="700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Arial" pitchFamily="34" charset="0"/>
              </a:rPr>
              <a:t>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58148" y="1000108"/>
            <a:ext cx="12506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Конкурс стихов</a:t>
            </a:r>
          </a:p>
          <a:p>
            <a:pPr algn="ctr"/>
            <a:r>
              <a:rPr lang="ru-RU" sz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 МБОУ СОШ №19</a:t>
            </a:r>
          </a:p>
          <a:p>
            <a:pPr algn="ctr"/>
            <a:r>
              <a:rPr lang="ru-RU" sz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«Нарисовать  хочу</a:t>
            </a:r>
          </a:p>
          <a:p>
            <a:pPr algn="ctr"/>
            <a:r>
              <a:rPr lang="ru-RU" sz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Святую Русь»</a:t>
            </a:r>
            <a:endParaRPr lang="ru-RU" sz="11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51161" y="928670"/>
            <a:ext cx="206338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Чудеса святителя Николая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2214554"/>
            <a:ext cx="19287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Что такое храм Божий?!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786710" y="1683001"/>
            <a:ext cx="135729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Monotype Corsiva" pitchFamily="66" charset="0"/>
              </a:rPr>
              <a:t>Среди домов станичных</a:t>
            </a:r>
            <a:endParaRPr lang="ru-RU" sz="9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На тихом перекрёстке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Среди домов станичных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Стоит для всех открытый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Храм чудотворный наш.</a:t>
            </a:r>
            <a:endParaRPr lang="ru-RU" sz="300" dirty="0" smtClean="0">
              <a:latin typeface="Monotype Corsiva" pitchFamily="66" charset="0"/>
            </a:endParaRP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Там можно прикоснуться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К святыням и  иконам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И свечечку поставить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За мёртвых и живых.</a:t>
            </a:r>
            <a:endParaRPr lang="ru-RU" sz="300" dirty="0" smtClean="0">
              <a:latin typeface="Monotype Corsiva" pitchFamily="66" charset="0"/>
            </a:endParaRP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И к Богу обратиться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С главою преклонённой,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И попросить смиренно 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За  здравие родных.</a:t>
            </a:r>
            <a:endParaRPr lang="ru-RU" sz="300" dirty="0" smtClean="0">
              <a:latin typeface="Monotype Corsiva" pitchFamily="66" charset="0"/>
            </a:endParaRP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А если что не понял,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Не знаешь, не умеешь,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То батюшка расскажет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И просветит тебя.</a:t>
            </a:r>
            <a:endParaRPr lang="ru-RU" sz="300" dirty="0" smtClean="0">
              <a:latin typeface="Monotype Corsiva" pitchFamily="66" charset="0"/>
            </a:endParaRP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Любовью весь согретый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Ты выйдешь за калитку,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Ведь мир в душе и радость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Мы обретаем здесь!</a:t>
            </a:r>
          </a:p>
          <a:p>
            <a:pPr algn="r"/>
            <a:r>
              <a:rPr lang="ru-RU" sz="800" b="1" dirty="0" smtClean="0">
                <a:latin typeface="Monotype Corsiva" pitchFamily="66" charset="0"/>
              </a:rPr>
              <a:t>А. </a:t>
            </a:r>
            <a:r>
              <a:rPr lang="ru-RU" sz="800" b="1" dirty="0" err="1" smtClean="0">
                <a:latin typeface="Monotype Corsiva" pitchFamily="66" charset="0"/>
              </a:rPr>
              <a:t>Вележанина</a:t>
            </a:r>
            <a:r>
              <a:rPr lang="ru-RU" sz="800" b="1" dirty="0" smtClean="0">
                <a:latin typeface="Monotype Corsiva" pitchFamily="66" charset="0"/>
              </a:rPr>
              <a:t>, 5 «Б» класс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800" b="1" dirty="0" smtClean="0">
                <a:solidFill>
                  <a:srgbClr val="FF0000"/>
                </a:solidFill>
                <a:latin typeface="Monotype Corsiva" pitchFamily="66" charset="0"/>
              </a:rPr>
              <a:t>Святая Русь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Россия! Русь моя святая!</a:t>
            </a:r>
          </a:p>
          <a:p>
            <a:pPr algn="ctr"/>
            <a:r>
              <a:rPr lang="ru-RU" sz="800" dirty="0" err="1" smtClean="0">
                <a:latin typeface="Monotype Corsiva" pitchFamily="66" charset="0"/>
              </a:rPr>
              <a:t>Голубые</a:t>
            </a:r>
            <a:r>
              <a:rPr lang="ru-RU" sz="800" dirty="0" smtClean="0">
                <a:latin typeface="Monotype Corsiva" pitchFamily="66" charset="0"/>
              </a:rPr>
              <a:t> реки, горы и моря.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Это всё моя Родина Россия!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Это всё моя матушка-земля!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Колокольный звон небесный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Созывает нас туда,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Где озёра, птицы, горы,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Храмы, песни и друзья.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Где природа так чиста!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Золотые купала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Нам  видны  издалека .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Золотой, лучистый свет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И небесный синий – 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Это Родина моя!</a:t>
            </a:r>
          </a:p>
          <a:p>
            <a:pPr algn="ctr"/>
            <a:r>
              <a:rPr lang="ru-RU" sz="800" dirty="0" smtClean="0">
                <a:latin typeface="Monotype Corsiva" pitchFamily="66" charset="0"/>
              </a:rPr>
              <a:t>Это всё – Россия!</a:t>
            </a:r>
          </a:p>
          <a:p>
            <a:pPr algn="r"/>
            <a:r>
              <a:rPr lang="ru-RU" sz="800" b="1" dirty="0" smtClean="0">
                <a:latin typeface="Monotype Corsiva" pitchFamily="66" charset="0"/>
              </a:rPr>
              <a:t>Г.Юрченко, 8 «Б» класс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00562" y="2428868"/>
            <a:ext cx="3500462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Задумались ли вы хотя бы однажды, что такое для русского человека храм Божий?</a:t>
            </a:r>
            <a:endParaRPr lang="ru-RU" sz="9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Храм Божий – это богатейшая сокровищница всего самого дорогого для христианина: там купель крещения, в которой все мы возродились от Духа святого; там святое миро, которым запечатлелись на нас дары Духа Святого; там пречистое Тело и Пречистая Кровь Господа нашего Иисуса Христа, к которым мы причащаемся для получения вечной, блаженной жизни; там душа наша омывается от грехов в таинстве покаяния; там благословляется брак; там поставляются пастыри Церкви на высокое служение; оттуда исходит благословение и освящение на наши жилища, поля, реки; оттуда понесут нас на кладбище; оттуда священник придет помолиться на нашу могилу; там будут молиться за нас наши родные, когда мы сами уже не сможем молиться за себя; там будет совершаться молитва за нас, хотя бы и никто из родных за нас не молился…</a:t>
            </a:r>
            <a:endParaRPr lang="ru-RU" sz="9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Скажите теперь, что же может быть дороже храма Божия? Храм – это кусочек Неба на земле или островок Небесного Царства. Храм – это центр нашей духовной жизни, в котором совершается наше духовное рождение и преображение, в котором особенно чувствуется благодать Божья.</a:t>
            </a:r>
          </a:p>
          <a:p>
            <a:pPr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 учению Церкви, при посещении храма Божия христиане получают благословение, способствующее успеху во всех их добрых начинаниях. «Когда услышишь звон церковного колокола, призывающего всех на молитву, отложи тогда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всякое дело в сторону и спеши в церковь божию, - советует святитель Феофан Затворник. – Знай, что ангел – хранитель твой зовет под кров дома Божия; это он, небожитель, напоминает тебе о Небе земном, чтобы там освятить твою душу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благодатию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Христовою, чтоб усладить твое сердце небесным утешением, а – кто знает? – может быть, он зовет туда и для того еще, чтобы отвести тебя от искушения, которого не избежать тебе, если дома останешься, или укрыть тебя под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сению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Божия от великой опасности…»</a:t>
            </a:r>
            <a:endParaRPr lang="ru-RU" sz="9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1809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Из книги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Н.Будур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«Православный храм»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42984"/>
            <a:ext cx="235742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12 декабря нашу школу посетил Отец Анатолий. В 10-11 классах был проведен урок, посвященный Николаю Чудотворцу. Нам рассказали о его жизни, о добрых делах, которые он сотворил. И главное</a:t>
            </a:r>
            <a:r>
              <a:rPr lang="ru-RU" sz="900" dirty="0" smtClean="0">
                <a:solidFill>
                  <a:srgbClr val="000000"/>
                </a:solidFill>
                <a:latin typeface="Monotype Corsiva" pitchFamily="66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Николай делал это тайно, чтобы не было повода для гордости. Мы также узнали о многих чудесах, которые сотворил Святитель Николай: он помогал во время голода людям, исцелял слепых, вернул уроненного в воду ребенка родителям.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Святителя Николая считают помощником мореплавателей, поэтому икону с его изображением можно встретить на корабле.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Виктория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Дронь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Arial" pitchFamily="34" charset="0"/>
              </a:rPr>
              <a:t>, 11 класс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5984" y="1142984"/>
            <a:ext cx="235745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12-13 декабря для ребят 2-6 классов проходила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Своя игра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посвящённая 70-летию храма Святителя Николая. Проводили мероприятие учителя основ православной культуры О.А. Батурина и  Н.П.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Книжникова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Участники отвечали на вопросы о жизни Николая Чудотворца, должны были называть церковную утварь, знать устройство храма и историю Свято-Никольского храма нашей станицы.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Классы-победители были награждены грамотами из рук настоятеля храма отца Романа.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Ангелина Харченко, 9 «А» класс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91969" y="928670"/>
            <a:ext cx="83708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Своя игра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09293" y="3071810"/>
            <a:ext cx="219126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398071"/>
            <a:ext cx="457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46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16 декабря в ДК станицы Марьянской состоялось общешкольное мероприятие под названием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Наш храм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духовная пристань!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посвящённое 70-летию Свято-Никольского храма станицы Марьянской. Весь декабрь учащиеся СОШ №19 принимали участие в конкурсах рисунков, сочинений и стихов, играх, посвящённых этому празднику, проводили классные часы, встречи и беседы с настоятелем храма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отцом Романом и отцом Анатолием. Преподаватели ОПК совместно с учащимися провели поисковую работу по сбору информации об истории храма в станичном музее.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746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Результатом нашей работы стало создание подарка для храма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книги, в которую мы поместили поздравления, работы ребят и всю собранную коллективом школьников и преподавателей информацию.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746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Настоятель храма отец Роман (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Цокур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) поздравил всех гостей праздника, рассказал о святом Николае Чудотворце, в честь которого назван станичный храм. Отец Роман вместе с директором школы ТМ.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Томак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наградил победителей конкурсов и игр почётными грамотами. А с работами ребят (стихотворения и рисунки) можно было познакомиться на выставке в холле Дома культуры.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Вадим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Шнейвайс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9 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класс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93096" y="4214818"/>
            <a:ext cx="233589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Наш храм – духовная пристань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9122" y="3071810"/>
            <a:ext cx="1942548" cy="121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85918" y="4214818"/>
            <a:ext cx="2857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3636" y="1406711"/>
            <a:ext cx="142876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Monotype Corsiva" pitchFamily="66" charset="0"/>
              </a:rPr>
              <a:t>Разговор о вере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42852"/>
            <a:ext cx="31432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История Марьянской насчитывает два столетия и несёт нас к 1825 году, когда генерал Власов создал поселение, получившее своё название в честь местного кордона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Марьянского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укрепления.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До постройки храма в станице была небольшая деревянная часовня с полотняным иконостасом, который после был перенесён в храм и был там до 1848 года. Строительство началось в 1836 году по плану капитана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Петрюкова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Работа шла, и вот уже 9 мая 1837 года храм был освящён в честь Святителя Николая Чудотворца. В 1874 году храм был расширен, а в 1906 году было пристроено два алтарных придела. 6 декабря 1906 года Местным  причтом было совершено освящение отремонтированного и достроенного храма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Храм имел более 40 окон, с трёх сторон расположены были ступенчатые лестницы с площадками, а также 5 колоколов с общим весом 126 пудов. При храме имелась библиотека и церковный архив.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1936 году храм был уничтожен. Верующие вынуждены были собираться для общей молитвы в небольшом домике центре страницы, рядом с больницей.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тяжелом послевоенном 1946 году произошла редчайшее по тем временам событие – была официально зарегистрирована приходская община, состоявшая из верующих жителей станицы. Вновь построенный храм впредь и доныне никогда не закрывался и являлся духовным утешением и поддержкой для верующих не только Марьянской, но и всех окрестных страниц, так как был и единственным действующим во всём округе.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 ныне приходская жизнь храма не останавливается: каждые субботу и воскресенье, праздничные дни проходят здесь службы и занятия в детской воскресной школе, жители  станицы приносят деток  для принятия святого крещения, молодожены участвуют в  таинстве венчания.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0"/>
            <a:ext cx="181171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Нашему храму – 70 лет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1025" name="Picture 1" descr="G:\спец выпуск Храм\интервью о храме 8.12.16\IMG_78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357694"/>
            <a:ext cx="3135978" cy="250030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0" y="1682013"/>
            <a:ext cx="4572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преддверие юбилея Свято-Никольского храма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ст. Марьянской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орреспонденты школьной газеты «19 Меридиан» Мария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Савенко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 Виктория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Дронь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беседовали с настоятелем храма отцом Романом.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Батюшка показал нам иконы и рассказал о каждый из них.  И нам удалось собрать некоторую информацию об истории храма. А также отец Роман ответил нам на интересующие нас вопросы.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Маша: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Не могли бы Вы рассказать о первых шагах своей осознанной духовной жизни?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Отец Роман: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Впервые на причастие меня привели именно в этот храм, мне было 4-5 лет, но сначала я испугался большого количества людей. А уже в осознанном возрасте, когда мне было 10-11 лет, я стал понимать, что есть какая-то высшая сила, которую мы не видим, но она существует.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 потом так получилось, что моя мама после определённых жизненных трудностей пришла к вере и стала говорить о вере с нами. В первую очередь со мной, как со старшим сыном. Первый наш поход с мамой в церковь оказался непривычным, было тяжело выстоять всю службу, мне было тогда 13-14 лет. После тяжёлой и долгой службы на душе стало легко. Это был мой первый опыт осознанной службы.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Маша: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 какой момент своей жизни Вы осознали, что хотите посвятить жизнь Богу и людям?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Отец Роман: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Сначала я учился в спортивной школе, но после переезда на другое место жительства мне стало неудобно ездить туда, и я перевёлся в другую школу. В школе я подружился с мальчиком Ваней, отец которого был священником. Через некоторое время друг предложить мне пойти в церковь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пономарить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(прислуживать при богослужении, звонить в колокола – примечание редакции). Мне понравилось, я стал помогать в храме в свободное от учёбы время. После этого мама предложила мне поступить в семинарию и стать священником. Я согласился. Мы с этим же другом Ваней подали документы в московскую духовную семинарию, это был 1993 год. И я поступил.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Маша: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Как получилось, что Вы пришли в наш храм, и в каком году?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Отец Роман: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23 июня 2008 года Господь привёл меня тот в храм, где я впервые принял причастие, где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пономарил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мой прадед. И вот уже 9 лет я посвящаю свою жизнь этому храму.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Редакция газеты «19 Меридиан» благодарит отца Романа и работников Свято-Никольского храма за помощь и предоставленную информацию. Мы желаем нашему храму процветания,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Calibri" pitchFamily="34" charset="0"/>
                <a:cs typeface="Helvetica"/>
              </a:rPr>
              <a:t>чтобы больше жителей нашей станицы приходило в храм Божий, где мы обретаем спасение своей души и ближних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Желаем нашим батюшкам и работникам храма здоровья и терпения в их нелёгком труде.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Calibri" pitchFamily="34" charset="0"/>
                <a:cs typeface="Helvetica"/>
              </a:rPr>
              <a:t>Мария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Calibri" pitchFamily="34" charset="0"/>
                <a:cs typeface="Helvetica"/>
              </a:rPr>
              <a:t>Савенко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onotype Corsiva" pitchFamily="66" charset="0"/>
                <a:ea typeface="Calibri" pitchFamily="34" charset="0"/>
                <a:cs typeface="Helvetica"/>
              </a:rPr>
              <a:t>, 11 класс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5850913"/>
            <a:ext cx="1428728" cy="10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5857381"/>
            <a:ext cx="1500198" cy="100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69854" y="5786454"/>
            <a:ext cx="140214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6" name="TextBox 15"/>
          <p:cNvSpPr txBox="1"/>
          <p:nvPr/>
        </p:nvSpPr>
        <p:spPr>
          <a:xfrm>
            <a:off x="3227457" y="6642580"/>
            <a:ext cx="1273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Monotype Corsiva" pitchFamily="66" charset="0"/>
              </a:rPr>
              <a:t>Рисунок А. </a:t>
            </a:r>
            <a:r>
              <a:rPr lang="ru-RU" sz="800" dirty="0" err="1" smtClean="0">
                <a:latin typeface="Monotype Corsiva" pitchFamily="66" charset="0"/>
              </a:rPr>
              <a:t>Афониной</a:t>
            </a:r>
            <a:r>
              <a:rPr lang="ru-RU" sz="800" dirty="0" smtClean="0">
                <a:latin typeface="Monotype Corsiva" pitchFamily="66" charset="0"/>
              </a:rPr>
              <a:t>, 6 «А»</a:t>
            </a:r>
            <a:endParaRPr lang="ru-RU" sz="800" dirty="0">
              <a:latin typeface="Monotype Corsiva" pitchFamily="66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16" y="285752"/>
            <a:ext cx="107741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1" name="TextBox 20"/>
          <p:cNvSpPr txBox="1"/>
          <p:nvPr/>
        </p:nvSpPr>
        <p:spPr>
          <a:xfrm>
            <a:off x="3155322" y="1856234"/>
            <a:ext cx="13452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Monotype Corsiva" pitchFamily="66" charset="0"/>
              </a:rPr>
              <a:t>Рисунок В. </a:t>
            </a:r>
            <a:r>
              <a:rPr lang="ru-RU" sz="800" dirty="0" err="1" smtClean="0">
                <a:latin typeface="Monotype Corsiva" pitchFamily="66" charset="0"/>
              </a:rPr>
              <a:t>Дмитревой</a:t>
            </a:r>
            <a:r>
              <a:rPr lang="ru-RU" sz="800" dirty="0" smtClean="0">
                <a:latin typeface="Monotype Corsiva" pitchFamily="66" charset="0"/>
              </a:rPr>
              <a:t>, 11 </a:t>
            </a:r>
            <a:r>
              <a:rPr lang="ru-RU" sz="800" dirty="0" err="1" smtClean="0">
                <a:latin typeface="Monotype Corsiva" pitchFamily="66" charset="0"/>
              </a:rPr>
              <a:t>кл</a:t>
            </a:r>
            <a:r>
              <a:rPr lang="ru-RU" sz="800" dirty="0" smtClean="0">
                <a:latin typeface="Monotype Corsiva" pitchFamily="66" charset="0"/>
              </a:rPr>
              <a:t>.</a:t>
            </a:r>
            <a:endParaRPr lang="ru-RU" sz="800" dirty="0">
              <a:latin typeface="Monotype Corsiva" pitchFamily="66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16297" y="3959674"/>
            <a:ext cx="1284265" cy="175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3" name="TextBox 22"/>
          <p:cNvSpPr txBox="1"/>
          <p:nvPr/>
        </p:nvSpPr>
        <p:spPr>
          <a:xfrm>
            <a:off x="3214678" y="5643578"/>
            <a:ext cx="13308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Monotype Corsiva" pitchFamily="66" charset="0"/>
              </a:rPr>
              <a:t>Рисунок А. Кулагиной</a:t>
            </a:r>
            <a:r>
              <a:rPr lang="ru-RU" sz="800" smtClean="0">
                <a:latin typeface="Monotype Corsiva" pitchFamily="66" charset="0"/>
              </a:rPr>
              <a:t>, 10кл</a:t>
            </a:r>
            <a:r>
              <a:rPr lang="ru-RU" sz="800" dirty="0" smtClean="0">
                <a:latin typeface="Monotype Corsiva" pitchFamily="66" charset="0"/>
              </a:rPr>
              <a:t>.</a:t>
            </a:r>
            <a:endParaRPr lang="ru-RU" sz="800" dirty="0">
              <a:latin typeface="Monotype Corsiva" pitchFamily="66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11762" y="2000240"/>
            <a:ext cx="12888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5" name="TextBox 24"/>
          <p:cNvSpPr txBox="1"/>
          <p:nvPr/>
        </p:nvSpPr>
        <p:spPr>
          <a:xfrm>
            <a:off x="3219442" y="3785060"/>
            <a:ext cx="12811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Monotype Corsiva" pitchFamily="66" charset="0"/>
              </a:rPr>
              <a:t>Рисунок В. </a:t>
            </a:r>
            <a:r>
              <a:rPr lang="ru-RU" sz="800" dirty="0" err="1" smtClean="0">
                <a:latin typeface="Monotype Corsiva" pitchFamily="66" charset="0"/>
              </a:rPr>
              <a:t>Шнейвайс</a:t>
            </a:r>
            <a:r>
              <a:rPr lang="ru-RU" sz="800" dirty="0" smtClean="0">
                <a:latin typeface="Monotype Corsiva" pitchFamily="66" charset="0"/>
              </a:rPr>
              <a:t>, 10 </a:t>
            </a:r>
            <a:r>
              <a:rPr lang="ru-RU" sz="800" dirty="0" err="1" smtClean="0">
                <a:latin typeface="Monotype Corsiva" pitchFamily="66" charset="0"/>
              </a:rPr>
              <a:t>кл</a:t>
            </a:r>
            <a:r>
              <a:rPr lang="ru-RU" sz="800" dirty="0" smtClean="0">
                <a:latin typeface="Monotype Corsiva" pitchFamily="66" charset="0"/>
              </a:rPr>
              <a:t>.</a:t>
            </a:r>
            <a:endParaRPr lang="ru-RU" sz="800" dirty="0">
              <a:latin typeface="Monotype Corsiva" pitchFamily="66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294849" y="142876"/>
            <a:ext cx="1849151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786710" y="5841280"/>
            <a:ext cx="1285851" cy="101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</TotalTime>
  <Words>1195</Words>
  <Application>Microsoft Office PowerPoint</Application>
  <PresentationFormat>Экран (4:3)</PresentationFormat>
  <Paragraphs>120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Дмитрий</cp:lastModifiedBy>
  <cp:revision>269</cp:revision>
  <dcterms:created xsi:type="dcterms:W3CDTF">2014-10-09T17:03:31Z</dcterms:created>
  <dcterms:modified xsi:type="dcterms:W3CDTF">2017-06-04T17:43:32Z</dcterms:modified>
</cp:coreProperties>
</file>